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Josefin Sans" pitchFamily="2" charset="0"/>
      <p:regular r:id="rId3"/>
      <p:bold r:id="rId4"/>
    </p:embeddedFont>
    <p:embeddedFont>
      <p:font typeface="Josefin Sans Bold" pitchFamily="2" charset="0"/>
      <p:regular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-se.zoom.us/j/68018759597" TargetMode="External"/><Relationship Id="rId5" Type="http://schemas.openxmlformats.org/officeDocument/2006/relationships/image" Target="../media/image4.sv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9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978061" y="-3316919"/>
            <a:ext cx="7476662" cy="6633839"/>
          </a:xfrm>
          <a:custGeom>
            <a:avLst/>
            <a:gdLst/>
            <a:ahLst/>
            <a:cxnLst/>
            <a:rect l="l" t="t" r="r" b="b"/>
            <a:pathLst>
              <a:path w="7476662" h="6633839">
                <a:moveTo>
                  <a:pt x="0" y="0"/>
                </a:moveTo>
                <a:lnTo>
                  <a:pt x="7476663" y="0"/>
                </a:lnTo>
                <a:lnTo>
                  <a:pt x="7476663" y="6633838"/>
                </a:lnTo>
                <a:lnTo>
                  <a:pt x="0" y="6633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3" name="AutoShape 3"/>
          <p:cNvSpPr/>
          <p:nvPr/>
        </p:nvSpPr>
        <p:spPr>
          <a:xfrm>
            <a:off x="1" y="1"/>
            <a:ext cx="8153400" cy="10334008"/>
          </a:xfrm>
          <a:prstGeom prst="rect">
            <a:avLst/>
          </a:prstGeom>
          <a:solidFill>
            <a:srgbClr val="FFEBE8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Freeform 4"/>
          <p:cNvSpPr/>
          <p:nvPr/>
        </p:nvSpPr>
        <p:spPr>
          <a:xfrm>
            <a:off x="-6855231" y="6264463"/>
            <a:ext cx="8727621" cy="8139090"/>
          </a:xfrm>
          <a:custGeom>
            <a:avLst/>
            <a:gdLst/>
            <a:ahLst/>
            <a:cxnLst/>
            <a:rect l="l" t="t" r="r" b="b"/>
            <a:pathLst>
              <a:path w="8727621" h="7743780">
                <a:moveTo>
                  <a:pt x="0" y="0"/>
                </a:moveTo>
                <a:lnTo>
                  <a:pt x="8727622" y="0"/>
                </a:lnTo>
                <a:lnTo>
                  <a:pt x="8727622" y="7743780"/>
                </a:lnTo>
                <a:lnTo>
                  <a:pt x="0" y="77437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19999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sv-SE"/>
          </a:p>
        </p:txBody>
      </p:sp>
      <p:sp>
        <p:nvSpPr>
          <p:cNvPr id="7" name="TextBox 7"/>
          <p:cNvSpPr txBox="1"/>
          <p:nvPr/>
        </p:nvSpPr>
        <p:spPr>
          <a:xfrm>
            <a:off x="7796083" y="141462"/>
            <a:ext cx="10110916" cy="32066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SI-PASS/PAL </a:t>
            </a:r>
          </a:p>
          <a:p>
            <a:pPr algn="ctr">
              <a:lnSpc>
                <a:spcPts val="8699"/>
              </a:lnSpc>
              <a:spcBef>
                <a:spcPct val="0"/>
              </a:spcBef>
            </a:pPr>
            <a:r>
              <a:rPr lang="en-US" sz="3600" spc="57" dirty="0">
                <a:solidFill>
                  <a:srgbClr val="000000"/>
                </a:solidFill>
                <a:latin typeface="Josefin Sans Bold"/>
              </a:rPr>
              <a:t>ONLINE LEADER DEVELOPMENT ACTIVITIES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81001" y="1028700"/>
            <a:ext cx="7415083" cy="86823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ACTIVITIES AUTUMN 2024: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Josefin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</a:rPr>
              <a:t>LinkedIn group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sz="2000" i="1" dirty="0">
              <a:solidFill>
                <a:prstClr val="black"/>
              </a:solidFill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For a unique chance to network with Leaders from across Europe, join our</a:t>
            </a:r>
            <a:r>
              <a:rPr lang="en-US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LinkedIn group by scanning this QR-code or by searching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“SI-PASS/PAL Leaders in Europe” on LinkedIn 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endParaRPr lang="en-US" sz="2400" dirty="0">
              <a:solidFill>
                <a:srgbClr val="000000"/>
              </a:solidFill>
              <a:latin typeface="Josefin Sans" pitchFamily="2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 pitchFamily="2" charset="0"/>
              </a:rPr>
              <a:t>30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TH October, 12-1PM GMT/ 1-2PM CET</a:t>
            </a:r>
          </a:p>
          <a:p>
            <a:pPr marL="0" marR="0" lvl="0" indent="0" algn="l" defTabSz="914400" rtl="0" eaLnBrk="1" fontAlgn="auto" latinLnBrk="0" hangingPunct="1">
              <a:lnSpc>
                <a:spcPts val="337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Favourite Learning Strategies –how to make your sessions fun and engaging!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</a:p>
          <a:p>
            <a:pPr>
              <a:lnSpc>
                <a:spcPts val="3373"/>
              </a:lnSpc>
            </a:pPr>
            <a:r>
              <a:rPr lang="en-US" sz="2000" i="1" dirty="0">
                <a:solidFill>
                  <a:srgbClr val="000000"/>
                </a:solidFill>
                <a:latin typeface="Aptos" panose="020B0004020202020204" pitchFamily="34" charset="0"/>
              </a:rPr>
              <a:t>Certified Trainer and SI-PASS supervisor Jill Jaworski from the Canadian SI center will guide us through discussions around how to use new learning strategies to make the sessions more varied. </a:t>
            </a:r>
          </a:p>
          <a:p>
            <a:pPr>
              <a:lnSpc>
                <a:spcPts val="3373"/>
              </a:lnSpc>
            </a:pPr>
            <a:r>
              <a:rPr lang="en-GB" sz="20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ZOOM-link:</a:t>
            </a:r>
            <a:r>
              <a:rPr lang="en-GB" sz="2400" i="1" dirty="0">
                <a:solidFill>
                  <a:prstClr val="black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https://lu-se.zoom.us/j/68018759597</a:t>
            </a:r>
            <a:r>
              <a:rPr lang="en-US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endParaRPr lang="en-US" sz="2000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>
              <a:lnSpc>
                <a:spcPts val="3373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Tentative: 29TH November</a:t>
            </a:r>
          </a:p>
          <a:p>
            <a:pPr>
              <a:lnSpc>
                <a:spcPts val="3373"/>
              </a:lnSpc>
            </a:pPr>
            <a:r>
              <a:rPr lang="en-GB" sz="2000" b="1" i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Topic TBA</a:t>
            </a:r>
          </a:p>
          <a:p>
            <a:pPr>
              <a:lnSpc>
                <a:spcPts val="3373"/>
              </a:lnSpc>
            </a:pPr>
            <a:r>
              <a:rPr lang="en-GB" sz="2000" i="1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Delivered by Dennis Nilsson, an experienced SI-PASS Leader at Lund University.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297047" y="3495965"/>
            <a:ext cx="9779525" cy="55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WHAT ARE THE ONLINE LEADER DEVELOPMENT ACTIVITIES? 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FOCUS ON CONTINUING </a:t>
            </a: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PROFESSIONAL DEVELOPMENT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(CPD) FOR SI-PASS/PAL LEADERS</a:t>
            </a:r>
          </a:p>
          <a:p>
            <a:pPr marL="457200" indent="-457200">
              <a:lnSpc>
                <a:spcPts val="306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Josefin Sans"/>
              </a:rPr>
              <a:t>NETWORKING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OPPORTUNITY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>
              <a:lnSpc>
                <a:spcPts val="306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HOW DOES IT WORK?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 Bold"/>
            </a:endParaRP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FREE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TO ATTEND FOR SI-PASS/PAL LEADERS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 Bold"/>
              </a:rPr>
              <a:t>SIGN UP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 VIA THE QR CODE (encouraged but not required) </a:t>
            </a:r>
          </a:p>
          <a:p>
            <a:pPr marL="552224" lvl="1" indent="-276112">
              <a:lnSpc>
                <a:spcPts val="3069"/>
              </a:lnSpc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HOSTED ON </a:t>
            </a:r>
            <a:r>
              <a:rPr lang="en-US" sz="2400" dirty="0">
                <a:solidFill>
                  <a:srgbClr val="000000"/>
                </a:solidFill>
                <a:latin typeface="Josefin Sans Bold"/>
              </a:rPr>
              <a:t>ZOOM </a:t>
            </a:r>
            <a:r>
              <a:rPr lang="en-US" sz="2400" dirty="0">
                <a:solidFill>
                  <a:srgbClr val="000000"/>
                </a:solidFill>
                <a:latin typeface="Josefin Sans"/>
              </a:rPr>
              <a:t>BY THE </a:t>
            </a:r>
          </a:p>
          <a:p>
            <a:pPr>
              <a:lnSpc>
                <a:spcPts val="3069"/>
              </a:lnSpc>
            </a:pPr>
            <a:r>
              <a:rPr lang="en-US" sz="2400" dirty="0">
                <a:solidFill>
                  <a:srgbClr val="000000"/>
                </a:solidFill>
                <a:latin typeface="Josefin Sans"/>
              </a:rPr>
              <a:t>     EUROPEAN CENTER FOR SI-PASS/PAL</a:t>
            </a:r>
          </a:p>
          <a:p>
            <a:pPr>
              <a:lnSpc>
                <a:spcPts val="3069"/>
              </a:lnSpc>
              <a:spcBef>
                <a:spcPct val="0"/>
              </a:spcBef>
            </a:pPr>
            <a:endParaRPr lang="en-US" sz="2400" dirty="0">
              <a:solidFill>
                <a:srgbClr val="000000"/>
              </a:solidFill>
              <a:latin typeface="Josefin Sans"/>
            </a:endParaRPr>
          </a:p>
          <a:p>
            <a:pPr algn="ctr">
              <a:lnSpc>
                <a:spcPts val="3069"/>
              </a:lnSpc>
              <a:spcBef>
                <a:spcPct val="0"/>
              </a:spcBef>
            </a:pPr>
            <a:endParaRPr lang="en-US" sz="2557" dirty="0">
              <a:solidFill>
                <a:srgbClr val="000000"/>
              </a:solidFill>
              <a:latin typeface="Josefin Sans"/>
            </a:endParaRPr>
          </a:p>
        </p:txBody>
      </p:sp>
      <p:pic>
        <p:nvPicPr>
          <p:cNvPr id="15" name="Bildobjekt 14" descr="En bild som visar text, Teckensnitt, Grafik, logotyp&#10;&#10;Automatiskt genererad beskrivning">
            <a:extLst>
              <a:ext uri="{FF2B5EF4-FFF2-40B4-BE49-F238E27FC236}">
                <a16:creationId xmlns:a16="http://schemas.microsoft.com/office/drawing/2014/main" id="{ED52315C-FF36-781F-FCCE-73794CD236B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545" b="13612"/>
          <a:stretch/>
        </p:blipFill>
        <p:spPr>
          <a:xfrm>
            <a:off x="7749834" y="9357874"/>
            <a:ext cx="1317966" cy="946444"/>
          </a:xfrm>
          <a:prstGeom prst="rect">
            <a:avLst/>
          </a:prstGeom>
        </p:spPr>
      </p:pic>
      <p:pic>
        <p:nvPicPr>
          <p:cNvPr id="10" name="Bildobjekt 9" descr="En bild som visar mönster, kvadrat, pixel, korsordspussel&#10;&#10;Automatiskt genererad beskrivning">
            <a:extLst>
              <a:ext uri="{FF2B5EF4-FFF2-40B4-BE49-F238E27FC236}">
                <a16:creationId xmlns:a16="http://schemas.microsoft.com/office/drawing/2014/main" id="{BF833F6A-C204-F3B1-0216-37F34CE3650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348109"/>
            <a:ext cx="1046728" cy="1046728"/>
          </a:xfrm>
          <a:prstGeom prst="rect">
            <a:avLst/>
          </a:prstGeom>
        </p:spPr>
      </p:pic>
      <p:pic>
        <p:nvPicPr>
          <p:cNvPr id="6" name="Bildobjekt 5" descr="En bild som visar mönster, pixel&#10;&#10;Automatiskt genererad beskrivning">
            <a:extLst>
              <a:ext uri="{FF2B5EF4-FFF2-40B4-BE49-F238E27FC236}">
                <a16:creationId xmlns:a16="http://schemas.microsoft.com/office/drawing/2014/main" id="{0D7CB30A-D7D5-F682-135E-0A6B55A3757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800" y="77343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190</Words>
  <Application>Microsoft Office PowerPoint</Application>
  <PresentationFormat>Anpassad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Josefin Sans</vt:lpstr>
      <vt:lpstr>Calibri</vt:lpstr>
      <vt:lpstr>Josefin Sans Bold</vt:lpstr>
      <vt:lpstr>Aptos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FIKA Slide</dc:title>
  <dc:creator>Isabella Fairclough</dc:creator>
  <cp:lastModifiedBy>Linda Dahlberg</cp:lastModifiedBy>
  <cp:revision>11</cp:revision>
  <dcterms:created xsi:type="dcterms:W3CDTF">2006-08-16T00:00:00Z</dcterms:created>
  <dcterms:modified xsi:type="dcterms:W3CDTF">2024-10-21T11:02:08Z</dcterms:modified>
  <dc:identifier>DAFrg9_Sj6U</dc:identifier>
</cp:coreProperties>
</file>