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20FBAB-9B5B-1F41-B177-D2E173693547}" v="2" dt="2023-01-04T12:06:56.3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6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46013-75A1-59A0-A20B-9D4D8F4F3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8389"/>
            <a:ext cx="10515600" cy="812299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AF71D-282B-3401-2F30-8F038E9EB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3542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32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Shamim Patel</cp:lastModifiedBy>
  <cp:revision>7</cp:revision>
  <dcterms:created xsi:type="dcterms:W3CDTF">2022-12-09T11:04:06Z</dcterms:created>
  <dcterms:modified xsi:type="dcterms:W3CDTF">2024-03-26T14:38:49Z</dcterms:modified>
</cp:coreProperties>
</file>