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7" roundtripDataSignature="AMtx7mhjpgI8nJDjUynpDWD16NnF05UZ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3" name="Google Shape;8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df83f65aa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g2df83f65aa5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5" name="Google Shape;15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7"/>
          <p:cNvSpPr txBox="1"/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7" name="Google Shape;2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/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0" name="Google Shape;40;p1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2" name="Google Shape;42;p1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8" name="Google Shape;58;p1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9" name="Google Shape;59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6" name="Google Shape;6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" name="Google Shape;11;p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0058400" y="365125"/>
            <a:ext cx="1446143" cy="56375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ocs.google.com/document/d/191Qf7RgJDA9LaTxcv9iU9-EOdh_7pCQd/edit" TargetMode="External"/><Relationship Id="rId4" Type="http://schemas.openxmlformats.org/officeDocument/2006/relationships/hyperlink" Target="https://docs.google.com/document/d/19HGyp7QZfCtBNLpvs7pKpmAcnKpwEkU1DvcAFZyMNA8/edit?tab=t.0#heading=h.u3n2mei68uoc" TargetMode="External"/><Relationship Id="rId5" Type="http://schemas.openxmlformats.org/officeDocument/2006/relationships/hyperlink" Target="https://docs.google.com/spreadsheets/d/1TqFqZDyNDFuSfswzSjWs-N09bLEkYMytZ8hNoDvCeeQ/edit?gid=1178555096#gid=1178555096" TargetMode="External"/><Relationship Id="rId6" Type="http://schemas.openxmlformats.org/officeDocument/2006/relationships/hyperlink" Target="https://drive.google.com/drive/folders/1I20ilQtuZjru1nEIUGjFjUSEh0XeO4Hr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52328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48240" y="2057399"/>
            <a:ext cx="6480242" cy="25261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df83f65aa5_0_0"/>
          <p:cNvSpPr txBox="1"/>
          <p:nvPr>
            <p:ph type="title"/>
          </p:nvPr>
        </p:nvSpPr>
        <p:spPr>
          <a:xfrm>
            <a:off x="367775" y="0"/>
            <a:ext cx="9338700" cy="10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</a:pPr>
            <a:r>
              <a:rPr lang="en-US" sz="3900"/>
              <a:t>WP5 Updates </a:t>
            </a:r>
            <a:endParaRPr sz="3900"/>
          </a:p>
        </p:txBody>
      </p:sp>
      <p:sp>
        <p:nvSpPr>
          <p:cNvPr id="92" name="Google Shape;92;g2df83f65aa5_0_0"/>
          <p:cNvSpPr txBox="1"/>
          <p:nvPr>
            <p:ph idx="1" type="body"/>
          </p:nvPr>
        </p:nvSpPr>
        <p:spPr>
          <a:xfrm>
            <a:off x="225700" y="951500"/>
            <a:ext cx="11009700" cy="59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 sz="1900">
                <a:solidFill>
                  <a:schemeClr val="dk1"/>
                </a:solidFill>
                <a:highlight>
                  <a:srgbClr val="D9EAD3"/>
                </a:highlight>
              </a:rPr>
              <a:t>Work done/in progress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900">
                <a:solidFill>
                  <a:schemeClr val="dk1"/>
                </a:solidFill>
              </a:rPr>
              <a:t>-NTNU 2 interventions in November (What a Jam!) - 46 students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900">
                <a:solidFill>
                  <a:schemeClr val="dk1"/>
                </a:solidFill>
              </a:rPr>
              <a:t>-New version of the AP, you can find it </a:t>
            </a:r>
            <a:r>
              <a:rPr lang="en-US" sz="1900" u="sng">
                <a:solidFill>
                  <a:schemeClr val="hlink"/>
                </a:solidFill>
                <a:hlinkClick r:id="rId3"/>
              </a:rPr>
              <a:t>here</a:t>
            </a:r>
            <a:r>
              <a:rPr lang="en-US" sz="1900">
                <a:solidFill>
                  <a:schemeClr val="dk1"/>
                </a:solidFill>
              </a:rPr>
              <a:t> (WP5 folder)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n-US" sz="1900">
                <a:solidFill>
                  <a:schemeClr val="dk1"/>
                </a:solidFill>
                <a:highlight>
                  <a:srgbClr val="D0E0E3"/>
                </a:highlight>
              </a:rPr>
              <a:t>Interdependencies tasks</a:t>
            </a:r>
            <a:endParaRPr b="1" sz="1900">
              <a:solidFill>
                <a:schemeClr val="dk1"/>
              </a:solidFill>
              <a:highlight>
                <a:srgbClr val="D0E0E3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900">
                <a:solidFill>
                  <a:schemeClr val="dk1"/>
                </a:solidFill>
              </a:rPr>
              <a:t>-3 tiers of technology defined </a:t>
            </a:r>
            <a:r>
              <a:rPr lang="en-US" sz="1900" u="sng">
                <a:solidFill>
                  <a:schemeClr val="hlink"/>
                </a:solidFill>
                <a:hlinkClick r:id="rId4"/>
              </a:rPr>
              <a:t>here</a:t>
            </a:r>
            <a:r>
              <a:rPr lang="en-US" sz="1900">
                <a:solidFill>
                  <a:schemeClr val="dk1"/>
                </a:solidFill>
              </a:rPr>
              <a:t> (WP4 folder)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900">
                <a:solidFill>
                  <a:schemeClr val="dk1"/>
                </a:solidFill>
              </a:rPr>
              <a:t>-Teachers’ evaluation toolkit workshop with TCD-done by one of our teachers (WP7)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900">
                <a:solidFill>
                  <a:schemeClr val="dk1"/>
                </a:solidFill>
              </a:rPr>
              <a:t>-Met with UGHENT regarding the co-creation </a:t>
            </a:r>
            <a:r>
              <a:rPr lang="en-US" sz="1900">
                <a:solidFill>
                  <a:schemeClr val="dk1"/>
                </a:solidFill>
              </a:rPr>
              <a:t>planet</a:t>
            </a:r>
            <a:r>
              <a:rPr lang="en-US" sz="1900">
                <a:solidFill>
                  <a:schemeClr val="dk1"/>
                </a:solidFill>
              </a:rPr>
              <a:t> website (WP3)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 sz="1900">
                <a:solidFill>
                  <a:schemeClr val="dk1"/>
                </a:solidFill>
                <a:highlight>
                  <a:srgbClr val="E06666"/>
                </a:highlight>
              </a:rPr>
              <a:t>Reminder</a:t>
            </a:r>
            <a:r>
              <a:rPr lang="en-US" sz="1900">
                <a:solidFill>
                  <a:schemeClr val="dk1"/>
                </a:solidFill>
                <a:highlight>
                  <a:srgbClr val="E06666"/>
                </a:highlight>
              </a:rPr>
              <a:t>:</a:t>
            </a:r>
            <a:r>
              <a:rPr lang="en-US" sz="1900">
                <a:solidFill>
                  <a:schemeClr val="dk1"/>
                </a:solidFill>
              </a:rPr>
              <a:t> 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900">
                <a:solidFill>
                  <a:schemeClr val="dk1"/>
                </a:solidFill>
              </a:rPr>
              <a:t>-Update the </a:t>
            </a:r>
            <a:r>
              <a:rPr lang="en-US" sz="1900" u="sng">
                <a:solidFill>
                  <a:schemeClr val="hlink"/>
                </a:solidFill>
                <a:hlinkClick r:id="rId5"/>
              </a:rPr>
              <a:t>School Interventions Excel</a:t>
            </a:r>
            <a:r>
              <a:rPr lang="en-US" sz="1900">
                <a:solidFill>
                  <a:schemeClr val="dk1"/>
                </a:solidFill>
              </a:rPr>
              <a:t>  !!!! We need an estimation of students/schools </a:t>
            </a:r>
            <a:r>
              <a:rPr b="1" lang="en-US" sz="1900">
                <a:solidFill>
                  <a:schemeClr val="accent2"/>
                </a:solidFill>
              </a:rPr>
              <a:t>before Christmas</a:t>
            </a:r>
            <a:endParaRPr b="1" sz="1900">
              <a:solidFill>
                <a:schemeClr val="accent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900">
                <a:solidFill>
                  <a:schemeClr val="dk1"/>
                </a:solidFill>
              </a:rPr>
              <a:t>-Upload you activity plans </a:t>
            </a:r>
            <a:r>
              <a:rPr lang="en-US" sz="1900" u="sng">
                <a:solidFill>
                  <a:schemeClr val="hlink"/>
                </a:solidFill>
                <a:hlinkClick r:id="rId6"/>
              </a:rPr>
              <a:t>here </a:t>
            </a:r>
            <a:r>
              <a:rPr b="1" lang="en-US" sz="1900">
                <a:solidFill>
                  <a:schemeClr val="accent2"/>
                </a:solidFill>
              </a:rPr>
              <a:t>before 31/01/2025 </a:t>
            </a:r>
            <a:endParaRPr b="1" sz="1900">
              <a:solidFill>
                <a:schemeClr val="accent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 sz="1900">
                <a:solidFill>
                  <a:schemeClr val="dk1"/>
                </a:solidFill>
                <a:highlight>
                  <a:srgbClr val="F9CB9C"/>
                </a:highlight>
              </a:rPr>
              <a:t>To Dos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900">
                <a:solidFill>
                  <a:schemeClr val="dk1"/>
                </a:solidFill>
              </a:rPr>
              <a:t>-Network of schools - create a social teacher group (google classroom ? other ?)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900">
                <a:solidFill>
                  <a:schemeClr val="dk1"/>
                </a:solidFill>
              </a:rPr>
              <a:t>-Alignment of the NQuire - word versions of the AP (Contact with OU)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9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ExtenDT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145C3"/>
      </a:accent1>
      <a:accent2>
        <a:srgbClr val="D32C00"/>
      </a:accent2>
      <a:accent3>
        <a:srgbClr val="A5A5A5"/>
      </a:accent3>
      <a:accent4>
        <a:srgbClr val="FECF00"/>
      </a:accent4>
      <a:accent5>
        <a:srgbClr val="1E4B9B"/>
      </a:accent5>
      <a:accent6>
        <a:srgbClr val="3C7963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